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2" r:id="rId3"/>
    <p:sldId id="272" r:id="rId4"/>
    <p:sldId id="274" r:id="rId5"/>
    <p:sldId id="275" r:id="rId6"/>
    <p:sldId id="276" r:id="rId7"/>
    <p:sldId id="278" r:id="rId8"/>
    <p:sldId id="279" r:id="rId9"/>
    <p:sldId id="280" r:id="rId10"/>
    <p:sldId id="281" r:id="rId11"/>
    <p:sldId id="283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9" r:id="rId22"/>
    <p:sldId id="298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22" r:id="rId38"/>
    <p:sldId id="325" r:id="rId39"/>
    <p:sldId id="323" r:id="rId40"/>
    <p:sldId id="315" r:id="rId41"/>
    <p:sldId id="324" r:id="rId42"/>
    <p:sldId id="326" r:id="rId43"/>
    <p:sldId id="327" r:id="rId44"/>
    <p:sldId id="329" r:id="rId45"/>
    <p:sldId id="314" r:id="rId46"/>
    <p:sldId id="328" r:id="rId47"/>
    <p:sldId id="332" r:id="rId48"/>
    <p:sldId id="333" r:id="rId49"/>
    <p:sldId id="330" r:id="rId50"/>
    <p:sldId id="335" r:id="rId51"/>
    <p:sldId id="336" r:id="rId52"/>
    <p:sldId id="331" r:id="rId53"/>
    <p:sldId id="316" r:id="rId54"/>
    <p:sldId id="318" r:id="rId55"/>
    <p:sldId id="317" r:id="rId56"/>
    <p:sldId id="320" r:id="rId57"/>
    <p:sldId id="334" r:id="rId58"/>
    <p:sldId id="337" r:id="rId59"/>
    <p:sldId id="338" r:id="rId60"/>
    <p:sldId id="339" r:id="rId61"/>
    <p:sldId id="340" r:id="rId62"/>
    <p:sldId id="341" r:id="rId63"/>
    <p:sldId id="342" r:id="rId64"/>
    <p:sldId id="319" r:id="rId65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1074" y="-3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3A25844-1C41-4B1F-B1A0-2D46B663EB14}" type="datetimeFigureOut">
              <a:rPr lang="de-DE" smtClean="0"/>
              <a:t>17.11.2022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25844-1C41-4B1F-B1A0-2D46B663EB14}" type="datetimeFigureOut">
              <a:rPr lang="de-DE" smtClean="0"/>
              <a:t>17.11.2022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25844-1C41-4B1F-B1A0-2D46B663EB14}" type="datetimeFigureOut">
              <a:rPr lang="de-DE" smtClean="0"/>
              <a:t>17.11.2022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25844-1C41-4B1F-B1A0-2D46B663EB14}" type="datetimeFigureOut">
              <a:rPr lang="de-DE" smtClean="0"/>
              <a:t>17.11.2022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25844-1C41-4B1F-B1A0-2D46B663EB14}" type="datetimeFigureOut">
              <a:rPr lang="de-DE" smtClean="0"/>
              <a:t>17.11.2022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Eingekerbter Richtungspfeil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25844-1C41-4B1F-B1A0-2D46B663EB14}" type="datetimeFigureOut">
              <a:rPr lang="de-DE" smtClean="0"/>
              <a:t>17.11.2022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25844-1C41-4B1F-B1A0-2D46B663EB14}" type="datetimeFigureOut">
              <a:rPr lang="de-DE" smtClean="0"/>
              <a:t>17.11.2022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25844-1C41-4B1F-B1A0-2D46B663EB14}" type="datetimeFigureOut">
              <a:rPr lang="de-DE" smtClean="0"/>
              <a:t>17.11.2022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25844-1C41-4B1F-B1A0-2D46B663EB14}" type="datetimeFigureOut">
              <a:rPr lang="de-DE" smtClean="0"/>
              <a:t>17.11.2022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>
            <a:extLst/>
          </a:lstStyle>
          <a:p>
            <a:fld id="{53A25844-1C41-4B1F-B1A0-2D46B663EB14}" type="datetimeFigureOut">
              <a:rPr lang="de-DE" smtClean="0"/>
              <a:t>17.11.2022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3A25844-1C41-4B1F-B1A0-2D46B663EB14}" type="datetimeFigureOut">
              <a:rPr lang="de-DE" smtClean="0"/>
              <a:t>17.11.2022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3A25844-1C41-4B1F-B1A0-2D46B663EB14}" type="datetimeFigureOut">
              <a:rPr lang="de-DE" smtClean="0"/>
              <a:t>17.11.2022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563638"/>
            <a:ext cx="7772400" cy="1235621"/>
          </a:xfrm>
        </p:spPr>
        <p:txBody>
          <a:bodyPr>
            <a:normAutofit/>
          </a:bodyPr>
          <a:lstStyle/>
          <a:p>
            <a:r>
              <a:rPr lang="de-DE" dirty="0" smtClean="0"/>
              <a:t>Vögel im Winter</a:t>
            </a:r>
            <a:br>
              <a:rPr lang="de-DE" dirty="0" smtClean="0"/>
            </a:br>
            <a:endParaRPr lang="de-DE" sz="1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9512" y="2643759"/>
            <a:ext cx="8278688" cy="720080"/>
          </a:xfrm>
        </p:spPr>
        <p:txBody>
          <a:bodyPr>
            <a:normAutofit/>
          </a:bodyPr>
          <a:lstStyle/>
          <a:p>
            <a:r>
              <a:rPr lang="de-DE" dirty="0" smtClean="0"/>
              <a:t> </a:t>
            </a:r>
            <a:r>
              <a:rPr lang="de-DE" dirty="0" smtClean="0">
                <a:sym typeface="Wingdings"/>
              </a:rPr>
              <a:t> </a:t>
            </a:r>
            <a:r>
              <a:rPr lang="de-DE" dirty="0" smtClean="0">
                <a:sym typeface="Wingdings"/>
              </a:rPr>
              <a:t>Spaziergänge in unsere Umgebung </a:t>
            </a:r>
            <a:r>
              <a:rPr lang="de-DE" dirty="0" smtClean="0"/>
              <a:t> 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7495"/>
            <a:ext cx="1854004" cy="118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827584" y="4454905"/>
            <a:ext cx="7704856" cy="587549"/>
          </a:xfrm>
          <a:prstGeom prst="rect">
            <a:avLst/>
          </a:prstGeom>
        </p:spPr>
        <p:txBody>
          <a:bodyPr vert="horz" anchor="b">
            <a:normAutofit fontScale="4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de-DE" dirty="0"/>
              <a:t>v</a:t>
            </a:r>
            <a:r>
              <a:rPr lang="de-DE" dirty="0" smtClean="0"/>
              <a:t>on Bodo Rudolph, Brandenburg an der Havel, November 2022</a:t>
            </a:r>
            <a:br>
              <a:rPr lang="de-DE" dirty="0" smtClean="0"/>
            </a:b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6277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2" y="0"/>
            <a:ext cx="9304355" cy="523604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12-2019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8526" cy="523604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310746" cy="523604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01-2020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420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4083918"/>
            <a:ext cx="8229600" cy="85725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"/>
            <a:ext cx="9142786" cy="5142817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3" y="0"/>
            <a:ext cx="9303505" cy="523604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32010"/>
            <a:ext cx="9367717" cy="526805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523604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9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788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9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313" y="0"/>
            <a:ext cx="9564175" cy="5380062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01-2019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54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9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-16687"/>
            <a:ext cx="9170520" cy="5160187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39" y="0"/>
            <a:ext cx="9178739" cy="51623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9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19"/>
            <a:ext cx="9179767" cy="5163619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0"/>
            <a:ext cx="9165704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851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5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638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339502"/>
            <a:ext cx="8229600" cy="857250"/>
          </a:xfrm>
        </p:spPr>
        <p:txBody>
          <a:bodyPr>
            <a:normAutofit fontScale="90000"/>
          </a:bodyPr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  112 Silberreiher</a:t>
            </a:r>
            <a:br>
              <a:rPr lang="de-DE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4 Graureiher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5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353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6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25" cy="5236046"/>
          </a:xfrm>
        </p:spPr>
      </p:pic>
    </p:spTree>
    <p:extLst>
      <p:ext uri="{BB962C8B-B14F-4D97-AF65-F5344CB8AC3E}">
        <p14:creationId xmlns:p14="http://schemas.microsoft.com/office/powerpoint/2010/main" val="55286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9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20" y="0"/>
            <a:ext cx="9308189" cy="523604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01-2019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0" y="0"/>
            <a:ext cx="9308056" cy="523604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8" y="0"/>
            <a:ext cx="9191710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6713" cy="523604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6165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307" cy="5236046"/>
          </a:xfr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0512" cy="5164767"/>
          </a:xfrm>
        </p:spPr>
      </p:pic>
    </p:spTree>
    <p:extLst>
      <p:ext uri="{BB962C8B-B14F-4D97-AF65-F5344CB8AC3E}">
        <p14:creationId xmlns:p14="http://schemas.microsoft.com/office/powerpoint/2010/main" val="2078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514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13.02.2021</a:t>
            </a:r>
            <a:endParaRPr lang="de-DE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51"/>
            <a:ext cx="9348222" cy="5259597"/>
          </a:xfrm>
        </p:spPr>
      </p:pic>
    </p:spTree>
    <p:extLst>
      <p:ext uri="{BB962C8B-B14F-4D97-AF65-F5344CB8AC3E}">
        <p14:creationId xmlns:p14="http://schemas.microsoft.com/office/powerpoint/2010/main" val="393498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46" y="0"/>
            <a:ext cx="9178046" cy="5162999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339502"/>
            <a:ext cx="8229600" cy="857250"/>
          </a:xfrm>
        </p:spPr>
        <p:txBody>
          <a:bodyPr/>
          <a:lstStyle/>
          <a:p>
            <a:r>
              <a:rPr lang="de-DE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13.02.2021</a:t>
            </a:r>
            <a:endParaRPr lang="de-DE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8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36" cy="5143500"/>
          </a:xfrm>
        </p:spPr>
      </p:pic>
    </p:spTree>
    <p:extLst>
      <p:ext uri="{BB962C8B-B14F-4D97-AF65-F5344CB8AC3E}">
        <p14:creationId xmlns:p14="http://schemas.microsoft.com/office/powerpoint/2010/main" val="393498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206302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01-2019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4" y="-26741"/>
            <a:ext cx="9356066" cy="5262787"/>
          </a:xfrm>
        </p:spPr>
      </p:pic>
    </p:spTree>
    <p:extLst>
      <p:ext uri="{BB962C8B-B14F-4D97-AF65-F5344CB8AC3E}">
        <p14:creationId xmlns:p14="http://schemas.microsoft.com/office/powerpoint/2010/main" val="2078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0"/>
            <a:ext cx="9312711" cy="5236046"/>
          </a:xfrm>
        </p:spPr>
      </p:pic>
    </p:spTree>
    <p:extLst>
      <p:ext uri="{BB962C8B-B14F-4D97-AF65-F5344CB8AC3E}">
        <p14:creationId xmlns:p14="http://schemas.microsoft.com/office/powerpoint/2010/main" val="393498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310484" cy="5236046"/>
          </a:xfrm>
        </p:spPr>
      </p:pic>
    </p:spTree>
    <p:extLst>
      <p:ext uri="{BB962C8B-B14F-4D97-AF65-F5344CB8AC3E}">
        <p14:creationId xmlns:p14="http://schemas.microsoft.com/office/powerpoint/2010/main" val="3314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3" y="0"/>
            <a:ext cx="9310863" cy="5236046"/>
          </a:xfrm>
        </p:spPr>
      </p:pic>
    </p:spTree>
    <p:extLst>
      <p:ext uri="{BB962C8B-B14F-4D97-AF65-F5344CB8AC3E}">
        <p14:creationId xmlns:p14="http://schemas.microsoft.com/office/powerpoint/2010/main" val="3314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3"/>
            <a:ext cx="9191470" cy="5170483"/>
          </a:xfrm>
        </p:spPr>
      </p:pic>
    </p:spTree>
    <p:extLst>
      <p:ext uri="{BB962C8B-B14F-4D97-AF65-F5344CB8AC3E}">
        <p14:creationId xmlns:p14="http://schemas.microsoft.com/office/powerpoint/2010/main" val="14458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64838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13.02.2021</a:t>
            </a:r>
            <a:endParaRPr lang="de-DE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0" y="0"/>
            <a:ext cx="9310130" cy="5236046"/>
          </a:xfrm>
        </p:spPr>
      </p:pic>
    </p:spTree>
    <p:extLst>
      <p:ext uri="{BB962C8B-B14F-4D97-AF65-F5344CB8AC3E}">
        <p14:creationId xmlns:p14="http://schemas.microsoft.com/office/powerpoint/2010/main" val="3314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0" y="0"/>
            <a:ext cx="9305126" cy="5236046"/>
          </a:xfrm>
        </p:spPr>
      </p:pic>
    </p:spTree>
    <p:extLst>
      <p:ext uri="{BB962C8B-B14F-4D97-AF65-F5344CB8AC3E}">
        <p14:creationId xmlns:p14="http://schemas.microsoft.com/office/powerpoint/2010/main" val="14458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64" cy="5143500"/>
          </a:xfrm>
        </p:spPr>
      </p:pic>
    </p:spTree>
    <p:extLst>
      <p:ext uri="{BB962C8B-B14F-4D97-AF65-F5344CB8AC3E}">
        <p14:creationId xmlns:p14="http://schemas.microsoft.com/office/powerpoint/2010/main" val="427499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34" y="0"/>
            <a:ext cx="9308526" cy="5236046"/>
          </a:xfrm>
        </p:spPr>
      </p:pic>
    </p:spTree>
    <p:extLst>
      <p:ext uri="{BB962C8B-B14F-4D97-AF65-F5344CB8AC3E}">
        <p14:creationId xmlns:p14="http://schemas.microsoft.com/office/powerpoint/2010/main" val="14458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6" y="0"/>
            <a:ext cx="9166606" cy="5157985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/>
              <a:t>12-2019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1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2546"/>
            <a:ext cx="9361040" cy="526571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13.02.2021</a:t>
            </a:r>
            <a:endParaRPr lang="de-DE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5" y="-7325"/>
            <a:ext cx="9157022" cy="5150825"/>
          </a:xfrm>
        </p:spPr>
      </p:pic>
    </p:spTree>
    <p:extLst>
      <p:ext uri="{BB962C8B-B14F-4D97-AF65-F5344CB8AC3E}">
        <p14:creationId xmlns:p14="http://schemas.microsoft.com/office/powerpoint/2010/main" val="10097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2626"/>
            <a:ext cx="9144000" cy="6095221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2021(Ringnummer H401)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078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078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183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7931224" cy="857250"/>
          </a:xfrm>
        </p:spPr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0" y="0"/>
            <a:ext cx="9170280" cy="6114738"/>
          </a:xfrm>
        </p:spPr>
      </p:pic>
    </p:spTree>
    <p:extLst>
      <p:ext uri="{BB962C8B-B14F-4D97-AF65-F5344CB8AC3E}">
        <p14:creationId xmlns:p14="http://schemas.microsoft.com/office/powerpoint/2010/main" val="427499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" y="-70196"/>
            <a:ext cx="9157938" cy="5979773"/>
          </a:xfrm>
        </p:spPr>
      </p:pic>
    </p:spTree>
    <p:extLst>
      <p:ext uri="{BB962C8B-B14F-4D97-AF65-F5344CB8AC3E}">
        <p14:creationId xmlns:p14="http://schemas.microsoft.com/office/powerpoint/2010/main" val="8458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6" y="-71649"/>
            <a:ext cx="9154506" cy="6101271"/>
          </a:xfrm>
        </p:spPr>
      </p:pic>
    </p:spTree>
    <p:extLst>
      <p:ext uri="{BB962C8B-B14F-4D97-AF65-F5344CB8AC3E}">
        <p14:creationId xmlns:p14="http://schemas.microsoft.com/office/powerpoint/2010/main" val="22394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250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/>
              <a:t>12-2019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1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" y="-308570"/>
            <a:ext cx="9159082" cy="6113827"/>
          </a:xfrm>
        </p:spPr>
      </p:pic>
    </p:spTree>
    <p:extLst>
      <p:ext uri="{BB962C8B-B14F-4D97-AF65-F5344CB8AC3E}">
        <p14:creationId xmlns:p14="http://schemas.microsoft.com/office/powerpoint/2010/main" val="208052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562"/>
            <a:ext cx="9144000" cy="6101449"/>
          </a:xfrm>
        </p:spPr>
      </p:pic>
    </p:spTree>
    <p:extLst>
      <p:ext uri="{BB962C8B-B14F-4D97-AF65-F5344CB8AC3E}">
        <p14:creationId xmlns:p14="http://schemas.microsoft.com/office/powerpoint/2010/main" val="208052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" y="-9372"/>
            <a:ext cx="9266458" cy="6177639"/>
          </a:xfrm>
        </p:spPr>
      </p:pic>
    </p:spTree>
    <p:extLst>
      <p:ext uri="{BB962C8B-B14F-4D97-AF65-F5344CB8AC3E}">
        <p14:creationId xmlns:p14="http://schemas.microsoft.com/office/powerpoint/2010/main" val="16993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13.02.2021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98" y="-380578"/>
            <a:ext cx="9180512" cy="6134858"/>
          </a:xfrm>
        </p:spPr>
      </p:pic>
    </p:spTree>
    <p:extLst>
      <p:ext uri="{BB962C8B-B14F-4D97-AF65-F5344CB8AC3E}">
        <p14:creationId xmlns:p14="http://schemas.microsoft.com/office/powerpoint/2010/main" val="425170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79675" cy="516404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3147814"/>
            <a:ext cx="2808312" cy="1512168"/>
          </a:xfrm>
        </p:spPr>
        <p:txBody>
          <a:bodyPr>
            <a:normAutofit/>
          </a:bodyPr>
          <a:lstStyle/>
          <a:p>
            <a:r>
              <a:rPr lang="de-DE" sz="2400" dirty="0" smtClean="0">
                <a:solidFill>
                  <a:srgbClr val="0070C0"/>
                </a:solidFill>
              </a:rPr>
              <a:t>Herzlichen Dank für Ihre Aufmerksamkeit</a:t>
            </a:r>
            <a:endParaRPr lang="de-DE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3" y="0"/>
            <a:ext cx="9179883" cy="5164594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11560" y="4011910"/>
            <a:ext cx="8229600" cy="857250"/>
          </a:xfrm>
        </p:spPr>
        <p:txBody>
          <a:bodyPr/>
          <a:lstStyle/>
          <a:p>
            <a:pPr algn="r"/>
            <a:r>
              <a:rPr lang="de-DE" dirty="0" smtClean="0">
                <a:solidFill>
                  <a:schemeClr val="bg1"/>
                </a:solidFill>
              </a:rPr>
              <a:t>12-2019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19" y="0"/>
            <a:ext cx="9173019" cy="515982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12-2019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6" y="0"/>
            <a:ext cx="9166606" cy="515567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12-2019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90</Words>
  <Application>Microsoft Office PowerPoint</Application>
  <PresentationFormat>Bildschirmpräsentation (16:9)</PresentationFormat>
  <Paragraphs>65</Paragraphs>
  <Slides>64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64</vt:i4>
      </vt:variant>
    </vt:vector>
  </HeadingPairs>
  <TitlesOfParts>
    <vt:vector size="65" baseType="lpstr">
      <vt:lpstr>Deimos</vt:lpstr>
      <vt:lpstr>Vögel im Winter </vt:lpstr>
      <vt:lpstr>01-2019</vt:lpstr>
      <vt:lpstr>01-2019</vt:lpstr>
      <vt:lpstr>01-2019</vt:lpstr>
      <vt:lpstr>12-2019</vt:lpstr>
      <vt:lpstr>12-2019</vt:lpstr>
      <vt:lpstr>12-2019</vt:lpstr>
      <vt:lpstr>12-2019</vt:lpstr>
      <vt:lpstr>12-2019</vt:lpstr>
      <vt:lpstr>12-2019</vt:lpstr>
      <vt:lpstr>01-2020</vt:lpstr>
      <vt:lpstr>01-2020</vt:lpstr>
      <vt:lpstr>01-2020</vt:lpstr>
      <vt:lpstr>01-2020</vt:lpstr>
      <vt:lpstr>01-2020</vt:lpstr>
      <vt:lpstr>01-2020</vt:lpstr>
      <vt:lpstr>01-2020</vt:lpstr>
      <vt:lpstr>01-2020</vt:lpstr>
      <vt:lpstr>01-2020</vt:lpstr>
      <vt:lpstr>01-2020</vt:lpstr>
      <vt:lpstr>01-2020</vt:lpstr>
      <vt:lpstr>01-2020</vt:lpstr>
      <vt:lpstr>01-2020</vt:lpstr>
      <vt:lpstr>01-2020</vt:lpstr>
      <vt:lpstr>01-2020</vt:lpstr>
      <vt:lpstr>01-2020  112 Silberreiher 4 Graureiher</vt:lpstr>
      <vt:lpstr>2020</vt:lpstr>
      <vt:lpstr>2020</vt:lpstr>
      <vt:lpstr>01-2021</vt:lpstr>
      <vt:lpstr>01-2021</vt:lpstr>
      <vt:lpstr>01-2021</vt:lpstr>
      <vt:lpstr>13.02.2021</vt:lpstr>
      <vt:lpstr>13.02.2021</vt:lpstr>
      <vt:lpstr>PowerPoint-Präsentation</vt:lpstr>
      <vt:lpstr>13.02.2021</vt:lpstr>
      <vt:lpstr>13.02.2021</vt:lpstr>
      <vt:lpstr>13.02.2021</vt:lpstr>
      <vt:lpstr>13.02.2021</vt:lpstr>
      <vt:lpstr>13.02.2021</vt:lpstr>
      <vt:lpstr>13.02.2021</vt:lpstr>
      <vt:lpstr>13.02.2021</vt:lpstr>
      <vt:lpstr>13.02.2021</vt:lpstr>
      <vt:lpstr>13.02.2021</vt:lpstr>
      <vt:lpstr>13.02.2021</vt:lpstr>
      <vt:lpstr>13.02.2021</vt:lpstr>
      <vt:lpstr>13.02.2021</vt:lpstr>
      <vt:lpstr>13.02.2021</vt:lpstr>
      <vt:lpstr>13.02.2021</vt:lpstr>
      <vt:lpstr>13.02.2021</vt:lpstr>
      <vt:lpstr>13.02.2021</vt:lpstr>
      <vt:lpstr>13.02.2021</vt:lpstr>
      <vt:lpstr>13.02.2021</vt:lpstr>
      <vt:lpstr>2021(Ringnummer H401)</vt:lpstr>
      <vt:lpstr>13.02.2021</vt:lpstr>
      <vt:lpstr>13.02.2021</vt:lpstr>
      <vt:lpstr>2021</vt:lpstr>
      <vt:lpstr>13.02.2021</vt:lpstr>
      <vt:lpstr>13.02.2021</vt:lpstr>
      <vt:lpstr>13.02.2021</vt:lpstr>
      <vt:lpstr>13.02.2021</vt:lpstr>
      <vt:lpstr>13.02.2021</vt:lpstr>
      <vt:lpstr>13.02.2021</vt:lpstr>
      <vt:lpstr>13.02.2021</vt:lpstr>
      <vt:lpstr>Herzlichen Dank für Ihre Aufmerksamkeit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Naturerleben 2022</dc:title>
  <dc:creator>Bodo Rudolph</dc:creator>
  <cp:lastModifiedBy>Bodo Rudolph</cp:lastModifiedBy>
  <cp:revision>26</cp:revision>
  <dcterms:created xsi:type="dcterms:W3CDTF">2022-10-21T16:55:27Z</dcterms:created>
  <dcterms:modified xsi:type="dcterms:W3CDTF">2022-11-17T10:00:01Z</dcterms:modified>
</cp:coreProperties>
</file>